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ae327511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ae327511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ae3275118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ae327511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ae327511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ae327511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45a7fde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45a7fde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ae327511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ae327511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ae327511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ae32751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ae327511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ae327511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45a7fde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45a7fde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45a7fde5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45a7fde5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45a7fde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45a7fde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5a7fde5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5a7fde5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Get Cooked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B7B7B7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r>
              <a:rPr lang="nl">
                <a:solidFill>
                  <a:srgbClr val="B7B7B7"/>
                </a:solidFill>
                <a:latin typeface="Impact"/>
                <a:ea typeface="Impact"/>
                <a:cs typeface="Impact"/>
                <a:sym typeface="Impact"/>
              </a:rPr>
              <a:t>est group project proposal</a:t>
            </a:r>
            <a:endParaRPr>
              <a:solidFill>
                <a:srgbClr val="B7B7B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29054">
            <a:off x="-998225" y="2602775"/>
            <a:ext cx="3098224" cy="30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974" y="2797174"/>
            <a:ext cx="3356725" cy="33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Throwing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07625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Impact"/>
              <a:buChar char="●"/>
            </a:pPr>
            <a:r>
              <a:rPr lang="nl" sz="21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Create a finished releasable game.</a:t>
            </a:r>
            <a:endParaRPr sz="21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Impact"/>
              <a:buChar char="●"/>
            </a:pPr>
            <a:r>
              <a:rPr lang="nl" sz="21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Show the excitement of strategic battles with the creativity of cooking. </a:t>
            </a:r>
            <a:endParaRPr sz="21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Impact"/>
              <a:buChar char="●"/>
            </a:pPr>
            <a:r>
              <a:rPr lang="nl" sz="21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Release the inner competitive demon in every person</a:t>
            </a:r>
            <a:endParaRPr sz="21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Impact"/>
              <a:buChar char="●"/>
            </a:pPr>
            <a:r>
              <a:rPr lang="nl" sz="21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nl" sz="2100" strike="sngStrike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uin friendships.</a:t>
            </a:r>
            <a:endParaRPr sz="2100" strike="sngStrike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Impact"/>
              <a:buChar char="●"/>
            </a:pPr>
            <a:r>
              <a:rPr lang="nl" sz="21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At least Finalists in The Rookies, also to be recognized as Highly Commended.</a:t>
            </a:r>
            <a:endParaRPr sz="21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Goals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750" y="2392350"/>
            <a:ext cx="2781626" cy="36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Gameplay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474" y="1262925"/>
            <a:ext cx="4861075" cy="48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The Prototype Team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491" y="2038125"/>
            <a:ext cx="2532600" cy="2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950" y="2038125"/>
            <a:ext cx="2505000" cy="25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511200" y="1299225"/>
            <a:ext cx="21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Adriaan </a:t>
            </a:r>
            <a:endParaRPr sz="18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Musschoot</a:t>
            </a:r>
            <a:endParaRPr sz="18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413150" y="1358575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Yevhenii Ovramenko</a:t>
            </a:r>
            <a:endParaRPr sz="18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5979" l="0" r="0" t="19836"/>
          <a:stretch/>
        </p:blipFill>
        <p:spPr>
          <a:xfrm>
            <a:off x="509050" y="2038125"/>
            <a:ext cx="2532600" cy="25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00750" y="1299225"/>
            <a:ext cx="21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Vik</a:t>
            </a:r>
            <a:endParaRPr sz="18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Praet</a:t>
            </a:r>
            <a:endParaRPr sz="18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2000">
              <a:solidFill>
                <a:srgbClr val="B7B7B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Cooking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33" y="1152475"/>
            <a:ext cx="374094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07" y="1152475"/>
            <a:ext cx="347938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Cooking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0300" y="3177300"/>
            <a:ext cx="1903800" cy="219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46" y="1152475"/>
            <a:ext cx="354211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Cooking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Throwing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50685" r="0" t="10865"/>
          <a:stretch/>
        </p:blipFill>
        <p:spPr>
          <a:xfrm>
            <a:off x="2894550" y="1152475"/>
            <a:ext cx="33549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Combat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375" y="3229675"/>
            <a:ext cx="2843925" cy="28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Throwing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Combat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7181" l="17593" r="36374" t="17307"/>
          <a:stretch/>
        </p:blipFill>
        <p:spPr>
          <a:xfrm>
            <a:off x="2723223" y="1152475"/>
            <a:ext cx="369756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6455325" y="4087075"/>
            <a:ext cx="1237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2x Speed</a:t>
            </a:r>
            <a:endParaRPr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Throwing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Combat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23" name="Google Shape;123;p20"/>
          <p:cNvSpPr txBox="1"/>
          <p:nvPr/>
        </p:nvSpPr>
        <p:spPr>
          <a:xfrm>
            <a:off x="6455325" y="4087075"/>
            <a:ext cx="1237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2x Speed</a:t>
            </a:r>
            <a:endParaRPr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13168" l="13821" r="53952" t="29051"/>
          <a:stretch/>
        </p:blipFill>
        <p:spPr>
          <a:xfrm>
            <a:off x="2880875" y="1152475"/>
            <a:ext cx="338224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0175" y="2735650"/>
            <a:ext cx="3005200" cy="3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Throwing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Combat</a:t>
            </a:r>
            <a:endParaRPr sz="34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34" name="Google Shape;134;p21"/>
          <p:cNvSpPr txBox="1"/>
          <p:nvPr/>
        </p:nvSpPr>
        <p:spPr>
          <a:xfrm>
            <a:off x="6685075" y="3860875"/>
            <a:ext cx="123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2x Speed, 4x Speed</a:t>
            </a:r>
            <a:endParaRPr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nl" sz="200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9020" l="15506" r="34697" t="15932"/>
          <a:stretch/>
        </p:blipFill>
        <p:spPr>
          <a:xfrm>
            <a:off x="2559896" y="1152475"/>
            <a:ext cx="40242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